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68" r:id="rId2"/>
    <p:sldId id="269" r:id="rId3"/>
    <p:sldId id="263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Black" panose="020F0502020204030204" pitchFamily="34" charset="0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49DE6-9D00-47CA-A085-684558C25AC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9D352-1DA9-418E-AEDC-4BBC7F048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1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48050-E774-4157-B135-6D8E6B85F32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49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CE0DA-A504-40F2-B607-A2D2E0C1D5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74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3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19D-9522-457B-8889-7A7B5B7B83D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244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13F3-D587-4B24-BA83-9CA0DA5B8FC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546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38000" y="99000"/>
            <a:ext cx="11916000" cy="6660000"/>
          </a:xfrm>
          <a:prstGeom prst="roundRect">
            <a:avLst>
              <a:gd name="adj" fmla="val 6375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56"/>
          <p:cNvGrpSpPr>
            <a:grpSpLocks/>
          </p:cNvGrpSpPr>
          <p:nvPr userDrawn="1"/>
        </p:nvGrpSpPr>
        <p:grpSpPr bwMode="auto">
          <a:xfrm>
            <a:off x="10813302" y="229830"/>
            <a:ext cx="1378664" cy="336550"/>
            <a:chOff x="5" y="316"/>
            <a:chExt cx="698" cy="212"/>
          </a:xfrm>
        </p:grpSpPr>
        <p:sp>
          <p:nvSpPr>
            <p:cNvPr id="5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6931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1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33A-7096-4CD2-AC38-4F3C4899FCE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338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AC79-0369-49AE-AD00-9115F16DDE2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61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AFE-C4DD-4D2A-9C37-8E9CA044557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685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1CF9-3C62-42DC-98E8-CCE54B5030B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577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976B-75D6-4957-B4EE-C97A3763A77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408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C472-83AB-483B-8F2B-2E03920D3F6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139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56"/>
          <p:cNvGrpSpPr>
            <a:grpSpLocks/>
          </p:cNvGrpSpPr>
          <p:nvPr userDrawn="1"/>
        </p:nvGrpSpPr>
        <p:grpSpPr bwMode="auto">
          <a:xfrm>
            <a:off x="12813" y="233090"/>
            <a:ext cx="1378664" cy="336550"/>
            <a:chOff x="5" y="316"/>
            <a:chExt cx="698" cy="212"/>
          </a:xfrm>
        </p:grpSpPr>
        <p:sp>
          <p:nvSpPr>
            <p:cNvPr id="8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511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s://forum.cposo.ru/threads/%D0%A2%D1%80%D0%B5%D0%B1%D0%BE%D0%B2%D0%B0%D0%BD%D0%B8%D1%8F-%D0%BA-%D0%BE%D1%84%D0%B8%D1%86%D0%B8%D0%B0%D0%BB%D1%8C%D0%BD%D0%BE%D0%BC%D1%83-%D1%81%D0%B0%D0%B9%D1%82%D1%83-2022.7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407368" y="1622046"/>
            <a:ext cx="114492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lvl="0" algn="ctr"/>
            <a:r>
              <a:rPr lang="ru-RU" altLang="ru-RU" sz="4000" dirty="0">
                <a:solidFill>
                  <a:prstClr val="white"/>
                </a:solidFill>
              </a:rPr>
              <a:t>Использование электронной подписи при размещении документов на сайте образовательной организации</a:t>
            </a:r>
            <a:endParaRPr kumimoji="0" lang="ru-RU" alt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9192" y="417310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29 июня 2022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8000" y="135000"/>
            <a:ext cx="11916000" cy="6588000"/>
          </a:xfrm>
          <a:prstGeom prst="roundRect">
            <a:avLst>
              <a:gd name="adj" fmla="val 181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152" y="583698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Бикбаев Д.А.</a:t>
            </a:r>
          </a:p>
        </p:txBody>
      </p:sp>
    </p:spTree>
    <p:extLst>
      <p:ext uri="{BB962C8B-B14F-4D97-AF65-F5344CB8AC3E}">
        <p14:creationId xmlns:p14="http://schemas.microsoft.com/office/powerpoint/2010/main" val="226464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7432" y="225480"/>
            <a:ext cx="5883002" cy="42894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Требования законодательства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2651" y="3369635"/>
            <a:ext cx="6200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Число типов документов разрабатываемых и утверждаемых образовательной организацией, которые размещаются на сайте  - 16</a:t>
            </a:r>
            <a:endParaRPr lang="ru-RU" sz="22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886" y="1227501"/>
            <a:ext cx="48447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Виды электронных подписей (из ФЗ «Об электронной подписи»):</a:t>
            </a:r>
          </a:p>
          <a:p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Простая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Усиленная (различают усиленную неквалифицированную электронную подпись и усиленную квалифицированную электронную подпись)</a:t>
            </a:r>
          </a:p>
          <a:p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Простую и усиленную неквалифицированную электронную подпись организация может генерировать сама. Обращение в специализированную организацию не требуется.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2651" y="4867828"/>
            <a:ext cx="62002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Примеры документов: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положение о структурных подразделениях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правила внутреннего распорядка обучающихся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правила внутреннего трудового распорядка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отчет о результатах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</a:rPr>
              <a:t>самообследования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2652" y="1243543"/>
            <a:ext cx="649705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Требования приказа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Рособрнадзора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№831 от 14.08.2020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…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документы, самостоятельно разрабатываемые и утверждаемые образовательной организацией, размещаются на Сайте в форме </a:t>
            </a:r>
            <a:r>
              <a:rPr lang="ru-RU" sz="1600" i="1" u="sng" dirty="0">
                <a:solidFill>
                  <a:schemeClr val="bg2">
                    <a:lumMod val="50000"/>
                  </a:schemeClr>
                </a:solidFill>
              </a:rPr>
              <a:t>электронных документов, подписанных простой электронной подписью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 в соответствии с Федеральным законом от 6 апреля 2011 г. № 63-ФЗ "Об электронной подписи</a:t>
            </a:r>
            <a:r>
              <a:rPr lang="ru-RU" sz="1400" i="1" dirty="0">
                <a:solidFill>
                  <a:schemeClr val="bg2">
                    <a:lumMod val="50000"/>
                  </a:schemeClr>
                </a:solidFill>
              </a:rPr>
              <a:t>"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325979" y="1340735"/>
            <a:ext cx="0" cy="478574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25979" y="3297668"/>
            <a:ext cx="6413339" cy="2032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322476" y="4859686"/>
            <a:ext cx="6416842" cy="1628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22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2313" y="987589"/>
            <a:ext cx="5446192" cy="19298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87431" y="225480"/>
            <a:ext cx="7374184" cy="428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Подписание электронных документов ЭП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52" y="2486229"/>
            <a:ext cx="4574074" cy="406667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42313" y="3279309"/>
            <a:ext cx="5446192" cy="32819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Существующие средства для подписания электронных документов: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Для подписания документов в формате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docx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необходимы дополнительные платные программные средства (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</a:rPr>
              <a:t>КриптоПро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Office Signature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</a:rPr>
              <a:t>КриптоПро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АРМ)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Для подписания документов в формате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.pdf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существует бесплатный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(open source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) продукт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Foxit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Reader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обеспечивающий подписание документов простой электронной подписью, в том числе с интеграцией графического образа ЭП. Генерация ЭП также обеспечивается программой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Foxit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Reader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74970" flipH="1">
            <a:off x="8117608" y="738945"/>
            <a:ext cx="725454" cy="7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1508" y="1109115"/>
            <a:ext cx="5127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Электронный документ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это документ в котором, есть</a:t>
            </a:r>
            <a:r>
              <a:rPr lang="ru-RU" dirty="0"/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возможность поиска и копирования фрагментов текста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»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Под требования электронного документа подходят документы в формате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docx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.pdf, .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odt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82063" y="1643700"/>
            <a:ext cx="472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Инструкция по созданию простой ЭП | Форум ЦПО Самарской области (cposo.ru)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935" y="139691"/>
            <a:ext cx="1562792" cy="15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21509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Набор 2">
      <a:dk1>
        <a:sysClr val="windowText" lastClr="000000"/>
      </a:dk1>
      <a:lt1>
        <a:sysClr val="window" lastClr="FFFFFF"/>
      </a:lt1>
      <a:dk2>
        <a:srgbClr val="39AACD"/>
      </a:dk2>
      <a:lt2>
        <a:srgbClr val="00B5FF"/>
      </a:lt2>
      <a:accent1>
        <a:srgbClr val="C882FF"/>
      </a:accent1>
      <a:accent2>
        <a:srgbClr val="FF59A3"/>
      </a:accent2>
      <a:accent3>
        <a:srgbClr val="FF660F"/>
      </a:accent3>
      <a:accent4>
        <a:srgbClr val="C3E400"/>
      </a:accent4>
      <a:accent5>
        <a:srgbClr val="44546A"/>
      </a:accent5>
      <a:accent6>
        <a:srgbClr val="70AD47"/>
      </a:accent6>
      <a:hlink>
        <a:srgbClr val="000000"/>
      </a:hlink>
      <a:folHlink>
        <a:srgbClr val="954F72"/>
      </a:folHlink>
    </a:clrScheme>
    <a:fontScheme name="Набор 2 Робото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267</Words>
  <Application>Microsoft Macintosh PowerPoint</Application>
  <PresentationFormat>Широкоэкранный</PresentationFormat>
  <Paragraphs>27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Roboto Black</vt:lpstr>
      <vt:lpstr>Roboto</vt:lpstr>
      <vt:lpstr>Calibri</vt:lpstr>
      <vt:lpstr>Wingdings</vt:lpstr>
      <vt:lpstr>Arial</vt:lpstr>
      <vt:lpstr>sample</vt:lpstr>
      <vt:lpstr>Презентация PowerPoint</vt:lpstr>
      <vt:lpstr>Требования законодательства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сайтов общеобразовательных организаций и СПО в 2022 году</dc:title>
  <dc:creator>Дмитрий Бикбаев</dc:creator>
  <cp:lastModifiedBy>Виктор Акопьян</cp:lastModifiedBy>
  <cp:revision>34</cp:revision>
  <dcterms:created xsi:type="dcterms:W3CDTF">2022-06-20T12:11:23Z</dcterms:created>
  <dcterms:modified xsi:type="dcterms:W3CDTF">2022-06-29T03:30:41Z</dcterms:modified>
</cp:coreProperties>
</file>